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photoAlbum layout="4pic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3768B3-8332-4DFF-AF66-4A90F08196D5}" type="datetimeFigureOut">
              <a:rPr lang="zh-TW" altLang="en-US" smtClean="0"/>
              <a:t>2013/1/20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68A5B7-BD91-4CC0-AE3A-F67CF8DC573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(P)" pitchFamily="66" charset="-120"/>
                <a:ea typeface="華康行楷體W5(P)" pitchFamily="66" charset="-120"/>
              </a:rPr>
              <a:t>常見各式壁癌相片</a:t>
            </a:r>
            <a:endParaRPr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楷體W5(P)" pitchFamily="66" charset="-120"/>
              <a:ea typeface="華康行楷體W5(P)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95728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行楷體W5(P)" pitchFamily="66" charset="-120"/>
                <a:ea typeface="華康行楷體W5(P)" pitchFamily="66" charset="-120"/>
              </a:rPr>
              <a:t>壁癌專家</a:t>
            </a:r>
            <a:r>
              <a:rPr lang="en-US" altLang="zh-TW" dirty="0" smtClean="0">
                <a:solidFill>
                  <a:srgbClr val="FFC000"/>
                </a:solidFill>
                <a:latin typeface="華康行楷體W5(P)" pitchFamily="66" charset="-120"/>
                <a:ea typeface="華康行楷體W5(P)" pitchFamily="66" charset="-120"/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  <a:latin typeface="華康行楷體W5(P)" pitchFamily="66" charset="-120"/>
                <a:ea typeface="華康行楷體W5(P)" pitchFamily="66" charset="-120"/>
              </a:rPr>
              <a:t>育英土木包工業</a:t>
            </a:r>
            <a:r>
              <a:rPr lang="en-US" altLang="zh-TW" dirty="0" smtClean="0">
                <a:solidFill>
                  <a:srgbClr val="FFC000"/>
                </a:solidFill>
                <a:latin typeface="華康行楷體W5(P)" pitchFamily="66" charset="-120"/>
                <a:ea typeface="華康行楷體W5(P)" pitchFamily="66" charset="-120"/>
              </a:rPr>
              <a:t>)</a:t>
            </a:r>
          </a:p>
          <a:p>
            <a:r>
              <a:rPr lang="zh-TW" altLang="en-US" dirty="0" smtClean="0">
                <a:solidFill>
                  <a:srgbClr val="FFC000"/>
                </a:solidFill>
                <a:latin typeface="華康行楷體W5(P)" pitchFamily="66" charset="-120"/>
                <a:ea typeface="華康行楷體W5(P)" pitchFamily="66" charset="-120"/>
              </a:rPr>
              <a:t>施工前拍攝製作</a:t>
            </a:r>
            <a:endParaRPr lang="zh-TW" altLang="en-US" dirty="0">
              <a:solidFill>
                <a:srgbClr val="FFC000"/>
              </a:solidFill>
              <a:latin typeface="華康行楷體W5(P)" pitchFamily="66" charset="-120"/>
              <a:ea typeface="華康行楷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394012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5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60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60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61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32757"/>
      </p:ext>
    </p:extLst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6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62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62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63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407992"/>
      </p:ext>
    </p:extLst>
  </p:cSld>
  <p:clrMapOvr>
    <a:masterClrMapping/>
  </p:clrMapOvr>
  <p:transition spd="slow" advTm="7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6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68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69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69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4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conveyor dir="l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7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72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73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73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1979712" y="314096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壁癌防水專家</a:t>
            </a:r>
            <a:r>
              <a:rPr lang="en-US" altLang="zh-TW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育英土木包工業</a:t>
            </a:r>
            <a:r>
              <a:rPr lang="en-US" altLang="zh-TW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)</a:t>
            </a:r>
          </a:p>
          <a:p>
            <a:pPr algn="dist"/>
            <a:r>
              <a:rPr lang="zh-TW" alt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基隆防水達人最具專業房屋醫生</a:t>
            </a:r>
            <a:r>
              <a:rPr lang="en-US" altLang="zh-TW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–</a:t>
            </a:r>
            <a:r>
              <a:rPr lang="zh-TW" alt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育英防水達人</a:t>
            </a:r>
            <a:r>
              <a:rPr lang="en-US" altLang="zh-TW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余沛然</a:t>
            </a:r>
            <a:r>
              <a:rPr lang="en-US" altLang="zh-TW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)</a:t>
            </a:r>
          </a:p>
          <a:p>
            <a:r>
              <a:rPr lang="zh-TW" alt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itchFamily="49" charset="-120"/>
                <a:ea typeface="華康粗圓體" pitchFamily="49" charset="-120"/>
              </a:rPr>
              <a:t>連絡電話：０９７２－１６６６５８／０９１２－５４６６２５</a:t>
            </a:r>
            <a:endParaRPr lang="zh-TW" altLang="en-US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圓體" pitchFamily="49" charset="-120"/>
              <a:ea typeface="華康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8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window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0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01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02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86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7000">
        <p14:switch dir="r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75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94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98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44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9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250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施工前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施工中3混凝土慣灌漿不實.蜂槽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9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7000">
        <p14:pan dir="u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3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37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37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38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7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4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49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49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50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5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5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53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564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35330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5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56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56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57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9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flip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ICT05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PICT058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PICT0583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PICT058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74</Words>
  <Application>Microsoft Office PowerPoint</Application>
  <PresentationFormat>如螢幕大小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精裝版</vt:lpstr>
      <vt:lpstr>常見各式壁癌相片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常見各式壁癌相片</dc:title>
  <dc:creator>User</dc:creator>
  <cp:lastModifiedBy>User</cp:lastModifiedBy>
  <cp:revision>5</cp:revision>
  <dcterms:created xsi:type="dcterms:W3CDTF">2013-01-19T13:39:37Z</dcterms:created>
  <dcterms:modified xsi:type="dcterms:W3CDTF">2013-01-20T14:33:19Z</dcterms:modified>
</cp:coreProperties>
</file>